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58" r:id="rId5"/>
    <p:sldId id="26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D"/>
    <a:srgbClr val="F2F4F6"/>
    <a:srgbClr val="DFE6ED"/>
    <a:srgbClr val="A2D4F0"/>
    <a:srgbClr val="999999"/>
    <a:srgbClr val="F6D7C2"/>
    <a:srgbClr val="D9D9D9"/>
    <a:srgbClr val="B8F0A2"/>
    <a:srgbClr val="EEF0A2"/>
    <a:srgbClr val="E35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svg"/><Relationship Id="rId17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7681"/>
            <a:ext cx="6104467" cy="32324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3" y="2345418"/>
            <a:ext cx="6629400" cy="175978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91" y="3380107"/>
            <a:ext cx="5367867" cy="29402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B0CF6C-11A5-627F-497C-4AD5BEBF53E5}"/>
              </a:ext>
            </a:extLst>
          </p:cNvPr>
          <p:cNvGrpSpPr/>
          <p:nvPr/>
        </p:nvGrpSpPr>
        <p:grpSpPr>
          <a:xfrm>
            <a:off x="3921034" y="4112667"/>
            <a:ext cx="3218535" cy="2377863"/>
            <a:chOff x="1266641" y="4747564"/>
            <a:chExt cx="3218535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41" y="4747564"/>
              <a:ext cx="2300510" cy="2210598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26" y="4986251"/>
              <a:ext cx="2325950" cy="1871749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83" y="5078823"/>
              <a:ext cx="1327022" cy="2046604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C4BC-FBAC-23F1-E93D-F8750EC34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5000"/>
          </a:blip>
          <a:stretch>
            <a:fillRect/>
          </a:stretch>
        </p:blipFill>
        <p:spPr>
          <a:xfrm>
            <a:off x="3756087" y="1975594"/>
            <a:ext cx="3578173" cy="2017729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1052104" y="2781963"/>
            <a:ext cx="212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A3BC-A011-A74C-692C-25BD19B53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-5000"/>
          </a:blip>
          <a:stretch>
            <a:fillRect/>
          </a:stretch>
        </p:blipFill>
        <p:spPr>
          <a:xfrm>
            <a:off x="3741216" y="1288378"/>
            <a:ext cx="3578172" cy="2243988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08" y="607618"/>
            <a:ext cx="3066256" cy="197088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673" y="716184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101365" y="1013658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670069" y="4407978"/>
            <a:ext cx="241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System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08B07-53B9-8EA7-675B-5A42B9D18809}"/>
              </a:ext>
            </a:extLst>
          </p:cNvPr>
          <p:cNvSpPr txBox="1"/>
          <p:nvPr/>
        </p:nvSpPr>
        <p:spPr>
          <a:xfrm>
            <a:off x="677258" y="1813634"/>
            <a:ext cx="169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endParaRPr lang="en-GB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591410"/>
            <a:ext cx="8629650" cy="4857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110533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83917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2595264" y="255567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4111567" y="254573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1105338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3372008" y="253557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1105338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1064644" y="421925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3372008" y="312300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3372008" y="36788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295298" y="5778361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4168024" y="31221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4178584" y="363714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79394" y="5778360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2589578" y="365244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853722" y="3114525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2602106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67238" y="57596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2622153" y="417235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74270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894752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56082" y="250915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490221" y="31222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63325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54794" y="2489803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38522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03567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07565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07564" y="4219258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1076763" y="476755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45401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59449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13435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1105338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894752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4111566" y="1902572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13435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55737" y="577836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26920" y="5338546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340486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354534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308520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6800C-319C-5F7A-4C5E-809C74A9C6BB}"/>
              </a:ext>
            </a:extLst>
          </p:cNvPr>
          <p:cNvSpPr/>
          <p:nvPr/>
        </p:nvSpPr>
        <p:spPr>
          <a:xfrm>
            <a:off x="308520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2010</TotalTime>
  <Words>166</Words>
  <Application>Microsoft Office PowerPoint</Application>
  <PresentationFormat>On-screen Show (4:3)</PresentationFormat>
  <Paragraphs>61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#HeyBlue</vt:lpstr>
      <vt:lpstr>PowerPoint Presentation</vt:lpstr>
      <vt:lpstr>Connect the dots</vt:lpstr>
      <vt:lpstr>#HeyBlue! Requirements  User Story 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52</cp:revision>
  <dcterms:created xsi:type="dcterms:W3CDTF">2022-11-20T19:28:10Z</dcterms:created>
  <dcterms:modified xsi:type="dcterms:W3CDTF">2022-11-28T14:46:27Z</dcterms:modified>
</cp:coreProperties>
</file>